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7AFE-BD4D-4767-9118-D801DC6573BC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AE4-BAA8-45C1-8E93-71E8032B84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7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7AFE-BD4D-4767-9118-D801DC6573BC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AE4-BAA8-45C1-8E93-71E8032B84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95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7AFE-BD4D-4767-9118-D801DC6573BC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AE4-BAA8-45C1-8E93-71E8032B84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47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7AFE-BD4D-4767-9118-D801DC6573BC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AE4-BAA8-45C1-8E93-71E8032B84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87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7AFE-BD4D-4767-9118-D801DC6573BC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AE4-BAA8-45C1-8E93-71E8032B84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41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7AFE-BD4D-4767-9118-D801DC6573BC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AE4-BAA8-45C1-8E93-71E8032B84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83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7AFE-BD4D-4767-9118-D801DC6573BC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AE4-BAA8-45C1-8E93-71E8032B84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4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7AFE-BD4D-4767-9118-D801DC6573BC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AE4-BAA8-45C1-8E93-71E8032B84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90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7AFE-BD4D-4767-9118-D801DC6573BC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AE4-BAA8-45C1-8E93-71E8032B84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14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7AFE-BD4D-4767-9118-D801DC6573BC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AE4-BAA8-45C1-8E93-71E8032B84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55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7AFE-BD4D-4767-9118-D801DC6573BC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AE4-BAA8-45C1-8E93-71E8032B84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06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7AFE-BD4D-4767-9118-D801DC6573BC}" type="datetimeFigureOut">
              <a:rPr lang="nl-NL" smtClean="0"/>
              <a:t>7-10-2016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65AE4-BAA8-45C1-8E93-71E8032B84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93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1" y="0"/>
            <a:ext cx="1211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44" y="0"/>
            <a:ext cx="10347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5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62" y="0"/>
            <a:ext cx="10289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33" y="0"/>
            <a:ext cx="10160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687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soenarsus</dc:creator>
  <cp:lastModifiedBy>soenarsus</cp:lastModifiedBy>
  <cp:revision>1</cp:revision>
  <dcterms:created xsi:type="dcterms:W3CDTF">2016-10-07T13:55:21Z</dcterms:created>
  <dcterms:modified xsi:type="dcterms:W3CDTF">2016-10-07T13:56:19Z</dcterms:modified>
</cp:coreProperties>
</file>