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22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49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58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14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20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94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80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11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26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2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8C37A-B890-4A4F-9168-DA7BDB68629D}" type="datetimeFigureOut">
              <a:rPr lang="nl-NL" smtClean="0"/>
              <a:t>7-10-2016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F1FF6-3733-4399-9ACC-EF4D5D9BF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9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0"/>
            <a:ext cx="969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76" y="0"/>
            <a:ext cx="10173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82" y="0"/>
            <a:ext cx="10378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3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6" y="0"/>
            <a:ext cx="1008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" y="0"/>
            <a:ext cx="1173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412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soenarsus</dc:creator>
  <cp:lastModifiedBy>soenarsus</cp:lastModifiedBy>
  <cp:revision>1</cp:revision>
  <dcterms:created xsi:type="dcterms:W3CDTF">2016-10-07T15:27:52Z</dcterms:created>
  <dcterms:modified xsi:type="dcterms:W3CDTF">2016-10-07T15:28:49Z</dcterms:modified>
</cp:coreProperties>
</file>